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5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0"/>
    <a:srgbClr val="D3CDBD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from a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388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As the wave moves forward, it makes the ball move up and down.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 transfers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energy to the ball.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l="-87133" t="1015699" r="92108" b="-1355765"/>
          <a:stretch/>
        </p:blipFill>
        <p:spPr>
          <a:xfrm>
            <a:off x="3012565" y="2802626"/>
            <a:ext cx="225935" cy="201185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568671" y="2251476"/>
            <a:ext cx="5970896" cy="2414592"/>
            <a:chOff x="2075824" y="2791480"/>
            <a:chExt cx="5047913" cy="1917890"/>
          </a:xfrm>
        </p:grpSpPr>
        <p:grpSp>
          <p:nvGrpSpPr>
            <p:cNvPr id="30" name="Group 29"/>
            <p:cNvGrpSpPr/>
            <p:nvPr/>
          </p:nvGrpSpPr>
          <p:grpSpPr>
            <a:xfrm>
              <a:off x="2075824" y="2791480"/>
              <a:ext cx="5047913" cy="1917890"/>
              <a:chOff x="2075824" y="2791480"/>
              <a:chExt cx="5047913" cy="191789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075824" y="2791480"/>
                <a:ext cx="5047913" cy="1917890"/>
                <a:chOff x="1287238" y="2688614"/>
                <a:chExt cx="6625086" cy="191789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287238" y="2688614"/>
                  <a:ext cx="6625086" cy="1917890"/>
                  <a:chOff x="1259457" y="2937296"/>
                  <a:chExt cx="6625086" cy="1917890"/>
                </a:xfrm>
              </p:grpSpPr>
              <p:sp>
                <p:nvSpPr>
                  <p:cNvPr id="8" name="Rectangle 7"/>
                  <p:cNvSpPr/>
                  <p:nvPr/>
                </p:nvSpPr>
                <p:spPr>
                  <a:xfrm>
                    <a:off x="1259457" y="3571931"/>
                    <a:ext cx="6625086" cy="1283255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" name="Freeform 8"/>
                  <p:cNvSpPr/>
                  <p:nvPr/>
                </p:nvSpPr>
                <p:spPr>
                  <a:xfrm>
                    <a:off x="1985393" y="2948443"/>
                    <a:ext cx="2631057" cy="1207114"/>
                  </a:xfrm>
                  <a:custGeom>
                    <a:avLst/>
                    <a:gdLst>
                      <a:gd name="connsiteX0" fmla="*/ 0 w 2631057"/>
                      <a:gd name="connsiteY0" fmla="*/ 611587 h 1207114"/>
                      <a:gd name="connsiteX1" fmla="*/ 759125 w 2631057"/>
                      <a:gd name="connsiteY1" fmla="*/ 1189557 h 1207114"/>
                      <a:gd name="connsiteX2" fmla="*/ 1871932 w 2631057"/>
                      <a:gd name="connsiteY2" fmla="*/ 16365 h 1207114"/>
                      <a:gd name="connsiteX3" fmla="*/ 2631057 w 2631057"/>
                      <a:gd name="connsiteY3" fmla="*/ 611587 h 12071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31057" h="1207114">
                        <a:moveTo>
                          <a:pt x="0" y="611587"/>
                        </a:moveTo>
                        <a:cubicBezTo>
                          <a:pt x="223568" y="950174"/>
                          <a:pt x="447136" y="1288761"/>
                          <a:pt x="759125" y="1189557"/>
                        </a:cubicBezTo>
                        <a:cubicBezTo>
                          <a:pt x="1071114" y="1090353"/>
                          <a:pt x="1559943" y="112693"/>
                          <a:pt x="1871932" y="16365"/>
                        </a:cubicBezTo>
                        <a:cubicBezTo>
                          <a:pt x="2183921" y="-79963"/>
                          <a:pt x="2407489" y="265812"/>
                          <a:pt x="2631057" y="611587"/>
                        </a:cubicBezTo>
                      </a:path>
                    </a:pathLst>
                  </a:custGeom>
                  <a:solidFill>
                    <a:schemeClr val="bg1"/>
                  </a:solidFill>
                  <a:ln w="25400" cap="rnd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0" name="Straight Connector 9"/>
                  <p:cNvCxnSpPr>
                    <a:stCxn id="15" idx="3"/>
                  </p:cNvCxnSpPr>
                  <p:nvPr/>
                </p:nvCxnSpPr>
                <p:spPr>
                  <a:xfrm>
                    <a:off x="4625181" y="3560030"/>
                    <a:ext cx="3259362" cy="0"/>
                  </a:xfrm>
                  <a:prstGeom prst="line">
                    <a:avLst/>
                  </a:prstGeom>
                  <a:ln w="25400" cap="rnd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259457" y="3560030"/>
                    <a:ext cx="725936" cy="1"/>
                  </a:xfrm>
                  <a:prstGeom prst="line">
                    <a:avLst/>
                  </a:prstGeom>
                  <a:ln w="25400" cap="rnd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4" name="Picture 13"/>
                  <p:cNvPicPr>
                    <a:picLocks noChangeAspect="1"/>
                  </p:cNvPicPr>
                  <p:nvPr/>
                </p:nvPicPr>
                <p:blipFill rotWithShape="1">
                  <a:blip r:embed="rId5"/>
                  <a:srcRect l="49637" b="49452"/>
                  <a:stretch/>
                </p:blipFill>
                <p:spPr>
                  <a:xfrm>
                    <a:off x="3290344" y="2937296"/>
                    <a:ext cx="1351363" cy="654389"/>
                  </a:xfrm>
                  <a:prstGeom prst="rect">
                    <a:avLst/>
                  </a:prstGeom>
                </p:spPr>
              </p:pic>
              <p:sp>
                <p:nvSpPr>
                  <p:cNvPr id="15" name="Freeform 14"/>
                  <p:cNvSpPr/>
                  <p:nvPr/>
                </p:nvSpPr>
                <p:spPr>
                  <a:xfrm>
                    <a:off x="1994124" y="2948443"/>
                    <a:ext cx="2631057" cy="1207114"/>
                  </a:xfrm>
                  <a:custGeom>
                    <a:avLst/>
                    <a:gdLst>
                      <a:gd name="connsiteX0" fmla="*/ 0 w 2631057"/>
                      <a:gd name="connsiteY0" fmla="*/ 611587 h 1207114"/>
                      <a:gd name="connsiteX1" fmla="*/ 759125 w 2631057"/>
                      <a:gd name="connsiteY1" fmla="*/ 1189557 h 1207114"/>
                      <a:gd name="connsiteX2" fmla="*/ 1871932 w 2631057"/>
                      <a:gd name="connsiteY2" fmla="*/ 16365 h 1207114"/>
                      <a:gd name="connsiteX3" fmla="*/ 2631057 w 2631057"/>
                      <a:gd name="connsiteY3" fmla="*/ 611587 h 12071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31057" h="1207114">
                        <a:moveTo>
                          <a:pt x="0" y="611587"/>
                        </a:moveTo>
                        <a:cubicBezTo>
                          <a:pt x="223568" y="950174"/>
                          <a:pt x="447136" y="1288761"/>
                          <a:pt x="759125" y="1189557"/>
                        </a:cubicBezTo>
                        <a:cubicBezTo>
                          <a:pt x="1071114" y="1090353"/>
                          <a:pt x="1559943" y="112693"/>
                          <a:pt x="1871932" y="16365"/>
                        </a:cubicBezTo>
                        <a:cubicBezTo>
                          <a:pt x="2183921" y="-79963"/>
                          <a:pt x="2407489" y="265812"/>
                          <a:pt x="2631057" y="611587"/>
                        </a:cubicBezTo>
                      </a:path>
                    </a:pathLst>
                  </a:custGeom>
                  <a:noFill/>
                  <a:ln w="25400" cap="rnd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" name="Right Arrow 6"/>
                <p:cNvSpPr/>
                <p:nvPr/>
              </p:nvSpPr>
              <p:spPr>
                <a:xfrm>
                  <a:off x="2751481" y="2986367"/>
                  <a:ext cx="1184525" cy="251460"/>
                </a:xfrm>
                <a:prstGeom prst="rightArrow">
                  <a:avLst>
                    <a:gd name="adj1" fmla="val 31818"/>
                    <a:gd name="adj2" fmla="val 50000"/>
                  </a:avLst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2724150" y="2980952"/>
                <a:ext cx="275825" cy="1377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6"/>
            <a:srcRect l="1" r="9944" b="9481"/>
            <a:stretch/>
          </p:blipFill>
          <p:spPr>
            <a:xfrm>
              <a:off x="5487718" y="3127602"/>
              <a:ext cx="318933" cy="318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from a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1199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Which wave transfers energy to </a:t>
            </a:r>
            <a:r>
              <a:rPr lang="en-US" dirty="0"/>
              <a:t>the </a:t>
            </a:r>
            <a:r>
              <a:rPr lang="en-US" dirty="0" smtClean="0"/>
              <a:t>ball most quickly?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0498" y="1475118"/>
            <a:ext cx="7608497" cy="4320809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750498" y="1703212"/>
            <a:ext cx="3674539" cy="1726472"/>
            <a:chOff x="750498" y="1703212"/>
            <a:chExt cx="3674539" cy="172647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625" y="1703212"/>
              <a:ext cx="3600000" cy="1726472"/>
            </a:xfrm>
            <a:prstGeom prst="rect">
              <a:avLst/>
            </a:prstGeom>
          </p:spPr>
        </p:pic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750498" y="2947937"/>
              <a:ext cx="3674539" cy="323999"/>
            </a:xfrm>
            <a:prstGeom prst="rect">
              <a:avLst/>
            </a:prstGeom>
          </p:spPr>
          <p:txBody>
            <a:bodyPr anchor="b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26144" y="1943034"/>
            <a:ext cx="3674540" cy="1482350"/>
            <a:chOff x="4626144" y="1943034"/>
            <a:chExt cx="3674540" cy="14823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00684" y="1943034"/>
              <a:ext cx="3600000" cy="1482350"/>
            </a:xfrm>
            <a:prstGeom prst="rect">
              <a:avLst/>
            </a:prstGeom>
          </p:spPr>
        </p:pic>
        <p:sp>
          <p:nvSpPr>
            <p:cNvPr id="18" name="Text Placeholder 17"/>
            <p:cNvSpPr txBox="1">
              <a:spLocks/>
            </p:cNvSpPr>
            <p:nvPr/>
          </p:nvSpPr>
          <p:spPr>
            <a:xfrm>
              <a:off x="4626144" y="2947939"/>
              <a:ext cx="3674539" cy="323999"/>
            </a:xfrm>
            <a:prstGeom prst="rect">
              <a:avLst/>
            </a:prstGeom>
          </p:spPr>
          <p:txBody>
            <a:bodyPr anchor="b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626145" y="4148804"/>
            <a:ext cx="3674539" cy="1491350"/>
            <a:chOff x="4626145" y="4148804"/>
            <a:chExt cx="3674539" cy="149135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00684" y="4148804"/>
              <a:ext cx="3600000" cy="1491350"/>
            </a:xfrm>
            <a:prstGeom prst="rect">
              <a:avLst/>
            </a:prstGeom>
          </p:spPr>
        </p:pic>
        <p:sp>
          <p:nvSpPr>
            <p:cNvPr id="19" name="Text Placeholder 17"/>
            <p:cNvSpPr txBox="1">
              <a:spLocks/>
            </p:cNvSpPr>
            <p:nvPr/>
          </p:nvSpPr>
          <p:spPr>
            <a:xfrm>
              <a:off x="4626145" y="5161647"/>
              <a:ext cx="3674539" cy="323999"/>
            </a:xfrm>
            <a:prstGeom prst="rect">
              <a:avLst/>
            </a:prstGeom>
          </p:spPr>
          <p:txBody>
            <a:bodyPr anchor="b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54358" y="3908230"/>
            <a:ext cx="3674539" cy="1731924"/>
            <a:chOff x="754358" y="3908230"/>
            <a:chExt cx="3674539" cy="173192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2625" y="3908230"/>
              <a:ext cx="3600000" cy="1731924"/>
            </a:xfrm>
            <a:prstGeom prst="rect">
              <a:avLst/>
            </a:prstGeom>
          </p:spPr>
        </p:pic>
        <p:sp>
          <p:nvSpPr>
            <p:cNvPr id="20" name="Text Placeholder 17"/>
            <p:cNvSpPr txBox="1">
              <a:spLocks/>
            </p:cNvSpPr>
            <p:nvPr/>
          </p:nvSpPr>
          <p:spPr>
            <a:xfrm>
              <a:off x="754358" y="5161647"/>
              <a:ext cx="3674539" cy="323999"/>
            </a:xfrm>
            <a:prstGeom prst="rect">
              <a:avLst/>
            </a:prstGeom>
          </p:spPr>
          <p:txBody>
            <a:bodyPr anchor="b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04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from a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99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marR="0" lvl="0" indent="-54133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	What is the 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reason for your last answer?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wave contains most water.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wave makes the ball move most quickly.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wave contains most energy.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wave hits the ball with most force.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85" y="1977291"/>
            <a:ext cx="1872000" cy="8816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961" y="2104583"/>
            <a:ext cx="1872000" cy="7543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1537" y="1977291"/>
            <a:ext cx="1872000" cy="8816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6113" y="2101473"/>
            <a:ext cx="1872000" cy="7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139</TotalTime>
  <Words>88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22</cp:revision>
  <dcterms:created xsi:type="dcterms:W3CDTF">2019-10-01T13:38:32Z</dcterms:created>
  <dcterms:modified xsi:type="dcterms:W3CDTF">2019-10-14T10:34:36Z</dcterms:modified>
</cp:coreProperties>
</file>