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65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580"/>
    <a:srgbClr val="D3CDBD"/>
    <a:srgbClr val="FF0000"/>
    <a:srgbClr val="FFFF00"/>
    <a:srgbClr val="0076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4651" autoAdjust="0"/>
  </p:normalViewPr>
  <p:slideViewPr>
    <p:cSldViewPr snapToGrid="0">
      <p:cViewPr varScale="1">
        <p:scale>
          <a:sx n="99" d="100"/>
          <a:sy n="99" d="100"/>
        </p:scale>
        <p:origin x="7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Energy from a wave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5"/>
            <a:ext cx="8285163" cy="13883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dirty="0" smtClean="0"/>
              <a:t>As the wave moves forward, it makes the ball move up and down.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wave transfers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energy to the ball.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4"/>
          <a:srcRect l="-87133" t="1015699" r="92108" b="-1355765"/>
          <a:stretch/>
        </p:blipFill>
        <p:spPr>
          <a:xfrm>
            <a:off x="3012565" y="2802626"/>
            <a:ext cx="225935" cy="201185"/>
          </a:xfrm>
          <a:prstGeom prst="rect">
            <a:avLst/>
          </a:prstGeom>
        </p:spPr>
      </p:pic>
      <p:grpSp>
        <p:nvGrpSpPr>
          <p:cNvPr id="36" name="Group 35"/>
          <p:cNvGrpSpPr/>
          <p:nvPr/>
        </p:nvGrpSpPr>
        <p:grpSpPr>
          <a:xfrm>
            <a:off x="1568671" y="2251476"/>
            <a:ext cx="5970896" cy="2414592"/>
            <a:chOff x="2075824" y="2791480"/>
            <a:chExt cx="5047913" cy="1917890"/>
          </a:xfrm>
        </p:grpSpPr>
        <p:grpSp>
          <p:nvGrpSpPr>
            <p:cNvPr id="30" name="Group 29"/>
            <p:cNvGrpSpPr/>
            <p:nvPr/>
          </p:nvGrpSpPr>
          <p:grpSpPr>
            <a:xfrm>
              <a:off x="2075824" y="2791480"/>
              <a:ext cx="5047913" cy="1917890"/>
              <a:chOff x="2075824" y="2791480"/>
              <a:chExt cx="5047913" cy="1917890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2075824" y="2791480"/>
                <a:ext cx="5047913" cy="1917890"/>
                <a:chOff x="1287238" y="2688614"/>
                <a:chExt cx="6625086" cy="1917890"/>
              </a:xfrm>
            </p:grpSpPr>
            <p:grpSp>
              <p:nvGrpSpPr>
                <p:cNvPr id="6" name="Group 5"/>
                <p:cNvGrpSpPr/>
                <p:nvPr/>
              </p:nvGrpSpPr>
              <p:grpSpPr>
                <a:xfrm>
                  <a:off x="1287238" y="2688614"/>
                  <a:ext cx="6625086" cy="1917890"/>
                  <a:chOff x="1259457" y="2937296"/>
                  <a:chExt cx="6625086" cy="1917890"/>
                </a:xfrm>
              </p:grpSpPr>
              <p:sp>
                <p:nvSpPr>
                  <p:cNvPr id="8" name="Rectangle 7"/>
                  <p:cNvSpPr/>
                  <p:nvPr/>
                </p:nvSpPr>
                <p:spPr>
                  <a:xfrm>
                    <a:off x="1259457" y="3571931"/>
                    <a:ext cx="6625086" cy="1283255"/>
                  </a:xfrm>
                  <a:prstGeom prst="rect">
                    <a:avLst/>
                  </a:prstGeom>
                  <a:solidFill>
                    <a:schemeClr val="accent1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9" name="Freeform 8"/>
                  <p:cNvSpPr/>
                  <p:nvPr/>
                </p:nvSpPr>
                <p:spPr>
                  <a:xfrm>
                    <a:off x="1985393" y="2948443"/>
                    <a:ext cx="2631057" cy="1207114"/>
                  </a:xfrm>
                  <a:custGeom>
                    <a:avLst/>
                    <a:gdLst>
                      <a:gd name="connsiteX0" fmla="*/ 0 w 2631057"/>
                      <a:gd name="connsiteY0" fmla="*/ 611587 h 1207114"/>
                      <a:gd name="connsiteX1" fmla="*/ 759125 w 2631057"/>
                      <a:gd name="connsiteY1" fmla="*/ 1189557 h 1207114"/>
                      <a:gd name="connsiteX2" fmla="*/ 1871932 w 2631057"/>
                      <a:gd name="connsiteY2" fmla="*/ 16365 h 1207114"/>
                      <a:gd name="connsiteX3" fmla="*/ 2631057 w 2631057"/>
                      <a:gd name="connsiteY3" fmla="*/ 611587 h 12071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631057" h="1207114">
                        <a:moveTo>
                          <a:pt x="0" y="611587"/>
                        </a:moveTo>
                        <a:cubicBezTo>
                          <a:pt x="223568" y="950174"/>
                          <a:pt x="447136" y="1288761"/>
                          <a:pt x="759125" y="1189557"/>
                        </a:cubicBezTo>
                        <a:cubicBezTo>
                          <a:pt x="1071114" y="1090353"/>
                          <a:pt x="1559943" y="112693"/>
                          <a:pt x="1871932" y="16365"/>
                        </a:cubicBezTo>
                        <a:cubicBezTo>
                          <a:pt x="2183921" y="-79963"/>
                          <a:pt x="2407489" y="265812"/>
                          <a:pt x="2631057" y="611587"/>
                        </a:cubicBezTo>
                      </a:path>
                    </a:pathLst>
                  </a:custGeom>
                  <a:solidFill>
                    <a:schemeClr val="bg1"/>
                  </a:solidFill>
                  <a:ln w="25400" cap="rnd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cxnSp>
                <p:nvCxnSpPr>
                  <p:cNvPr id="10" name="Straight Connector 9"/>
                  <p:cNvCxnSpPr>
                    <a:stCxn id="15" idx="3"/>
                  </p:cNvCxnSpPr>
                  <p:nvPr/>
                </p:nvCxnSpPr>
                <p:spPr>
                  <a:xfrm>
                    <a:off x="4625181" y="3560030"/>
                    <a:ext cx="3259362" cy="0"/>
                  </a:xfrm>
                  <a:prstGeom prst="line">
                    <a:avLst/>
                  </a:prstGeom>
                  <a:ln w="25400" cap="rnd"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" name="Straight Connector 12"/>
                  <p:cNvCxnSpPr/>
                  <p:nvPr/>
                </p:nvCxnSpPr>
                <p:spPr>
                  <a:xfrm>
                    <a:off x="1259457" y="3560030"/>
                    <a:ext cx="725936" cy="1"/>
                  </a:xfrm>
                  <a:prstGeom prst="line">
                    <a:avLst/>
                  </a:prstGeom>
                  <a:ln w="25400" cap="rnd"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pic>
                <p:nvPicPr>
                  <p:cNvPr id="14" name="Picture 13"/>
                  <p:cNvPicPr>
                    <a:picLocks noChangeAspect="1"/>
                  </p:cNvPicPr>
                  <p:nvPr/>
                </p:nvPicPr>
                <p:blipFill rotWithShape="1">
                  <a:blip r:embed="rId5"/>
                  <a:srcRect l="49637" b="49452"/>
                  <a:stretch/>
                </p:blipFill>
                <p:spPr>
                  <a:xfrm>
                    <a:off x="3290344" y="2937296"/>
                    <a:ext cx="1351363" cy="654389"/>
                  </a:xfrm>
                  <a:prstGeom prst="rect">
                    <a:avLst/>
                  </a:prstGeom>
                </p:spPr>
              </p:pic>
              <p:sp>
                <p:nvSpPr>
                  <p:cNvPr id="15" name="Freeform 14"/>
                  <p:cNvSpPr/>
                  <p:nvPr/>
                </p:nvSpPr>
                <p:spPr>
                  <a:xfrm>
                    <a:off x="1994124" y="2948443"/>
                    <a:ext cx="2631057" cy="1207114"/>
                  </a:xfrm>
                  <a:custGeom>
                    <a:avLst/>
                    <a:gdLst>
                      <a:gd name="connsiteX0" fmla="*/ 0 w 2631057"/>
                      <a:gd name="connsiteY0" fmla="*/ 611587 h 1207114"/>
                      <a:gd name="connsiteX1" fmla="*/ 759125 w 2631057"/>
                      <a:gd name="connsiteY1" fmla="*/ 1189557 h 1207114"/>
                      <a:gd name="connsiteX2" fmla="*/ 1871932 w 2631057"/>
                      <a:gd name="connsiteY2" fmla="*/ 16365 h 1207114"/>
                      <a:gd name="connsiteX3" fmla="*/ 2631057 w 2631057"/>
                      <a:gd name="connsiteY3" fmla="*/ 611587 h 12071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631057" h="1207114">
                        <a:moveTo>
                          <a:pt x="0" y="611587"/>
                        </a:moveTo>
                        <a:cubicBezTo>
                          <a:pt x="223568" y="950174"/>
                          <a:pt x="447136" y="1288761"/>
                          <a:pt x="759125" y="1189557"/>
                        </a:cubicBezTo>
                        <a:cubicBezTo>
                          <a:pt x="1071114" y="1090353"/>
                          <a:pt x="1559943" y="112693"/>
                          <a:pt x="1871932" y="16365"/>
                        </a:cubicBezTo>
                        <a:cubicBezTo>
                          <a:pt x="2183921" y="-79963"/>
                          <a:pt x="2407489" y="265812"/>
                          <a:pt x="2631057" y="611587"/>
                        </a:cubicBezTo>
                      </a:path>
                    </a:pathLst>
                  </a:custGeom>
                  <a:noFill/>
                  <a:ln w="25400" cap="rnd"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7" name="Right Arrow 6"/>
                <p:cNvSpPr/>
                <p:nvPr/>
              </p:nvSpPr>
              <p:spPr>
                <a:xfrm>
                  <a:off x="2751481" y="2986367"/>
                  <a:ext cx="1184525" cy="251460"/>
                </a:xfrm>
                <a:prstGeom prst="rightArrow">
                  <a:avLst>
                    <a:gd name="adj1" fmla="val 31818"/>
                    <a:gd name="adj2" fmla="val 50000"/>
                  </a:avLst>
                </a:prstGeom>
                <a:solidFill>
                  <a:srgbClr val="FF0000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29" name="Rectangle 28"/>
              <p:cNvSpPr/>
              <p:nvPr/>
            </p:nvSpPr>
            <p:spPr>
              <a:xfrm>
                <a:off x="2724150" y="2980952"/>
                <a:ext cx="275825" cy="1377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pic>
          <p:nvPicPr>
            <p:cNvPr id="35" name="Picture 34"/>
            <p:cNvPicPr>
              <a:picLocks noChangeAspect="1"/>
            </p:cNvPicPr>
            <p:nvPr/>
          </p:nvPicPr>
          <p:blipFill rotWithShape="1">
            <a:blip r:embed="rId6"/>
            <a:srcRect l="1" r="9944" b="9481"/>
            <a:stretch/>
          </p:blipFill>
          <p:spPr>
            <a:xfrm>
              <a:off x="5487718" y="3127602"/>
              <a:ext cx="318933" cy="31826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89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Energy from a wave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61199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a. Which wave transfers energy to </a:t>
            </a:r>
            <a:r>
              <a:rPr lang="en-US" dirty="0"/>
              <a:t>the </a:t>
            </a:r>
            <a:r>
              <a:rPr lang="en-US" dirty="0" smtClean="0"/>
              <a:t>ball most quickly?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50498" y="1475118"/>
            <a:ext cx="7608497" cy="4320809"/>
            <a:chOff x="1746429" y="2204816"/>
            <a:chExt cx="5760000" cy="3600000"/>
          </a:xfrm>
        </p:grpSpPr>
        <p:cxnSp>
          <p:nvCxnSpPr>
            <p:cNvPr id="10" name="Straight Connector 9"/>
            <p:cNvCxnSpPr/>
            <p:nvPr userDrawn="1"/>
          </p:nvCxnSpPr>
          <p:spPr>
            <a:xfrm>
              <a:off x="4588303" y="2204816"/>
              <a:ext cx="0" cy="3600000"/>
            </a:xfrm>
            <a:prstGeom prst="line">
              <a:avLst/>
            </a:prstGeom>
            <a:ln w="25400">
              <a:solidFill>
                <a:srgbClr val="214D8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 flipH="1">
              <a:off x="1746429" y="3986272"/>
              <a:ext cx="5760000" cy="0"/>
            </a:xfrm>
            <a:prstGeom prst="line">
              <a:avLst/>
            </a:prstGeom>
            <a:ln w="25400">
              <a:solidFill>
                <a:srgbClr val="214D8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/>
          <p:cNvGrpSpPr/>
          <p:nvPr/>
        </p:nvGrpSpPr>
        <p:grpSpPr>
          <a:xfrm>
            <a:off x="750498" y="1703212"/>
            <a:ext cx="3674539" cy="1726472"/>
            <a:chOff x="750498" y="1703212"/>
            <a:chExt cx="3674539" cy="1726472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82625" y="1703212"/>
              <a:ext cx="3600000" cy="1726472"/>
            </a:xfrm>
            <a:prstGeom prst="rect">
              <a:avLst/>
            </a:prstGeom>
          </p:spPr>
        </p:pic>
        <p:sp>
          <p:nvSpPr>
            <p:cNvPr id="17" name="Text Placeholder 17"/>
            <p:cNvSpPr txBox="1">
              <a:spLocks/>
            </p:cNvSpPr>
            <p:nvPr/>
          </p:nvSpPr>
          <p:spPr>
            <a:xfrm>
              <a:off x="750498" y="2947937"/>
              <a:ext cx="3674539" cy="323999"/>
            </a:xfrm>
            <a:prstGeom prst="rect">
              <a:avLst/>
            </a:prstGeom>
          </p:spPr>
          <p:txBody>
            <a:bodyPr anchor="b">
              <a:normAutofit lnSpcReduction="1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800" b="1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A</a:t>
              </a:r>
              <a:r>
                <a:rPr lang="en-US" sz="1800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626144" y="1943034"/>
            <a:ext cx="3674540" cy="1482350"/>
            <a:chOff x="4626144" y="1943034"/>
            <a:chExt cx="3674540" cy="148235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700684" y="1943034"/>
              <a:ext cx="3600000" cy="1482350"/>
            </a:xfrm>
            <a:prstGeom prst="rect">
              <a:avLst/>
            </a:prstGeom>
          </p:spPr>
        </p:pic>
        <p:sp>
          <p:nvSpPr>
            <p:cNvPr id="18" name="Text Placeholder 17"/>
            <p:cNvSpPr txBox="1">
              <a:spLocks/>
            </p:cNvSpPr>
            <p:nvPr/>
          </p:nvSpPr>
          <p:spPr>
            <a:xfrm>
              <a:off x="4626144" y="2947939"/>
              <a:ext cx="3674539" cy="323999"/>
            </a:xfrm>
            <a:prstGeom prst="rect">
              <a:avLst/>
            </a:prstGeom>
          </p:spPr>
          <p:txBody>
            <a:bodyPr anchor="b">
              <a:normAutofit lnSpcReduction="1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800" b="1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</a:t>
              </a:r>
              <a:r>
                <a:rPr lang="en-US" sz="1800" dirty="0" smtClean="0">
                  <a:solidFill>
                    <a:schemeClr val="tx2">
                      <a:lumMod val="50000"/>
                    </a:schemeClr>
                  </a:solidFill>
                </a:rPr>
                <a:t> </a:t>
              </a: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4626145" y="4148804"/>
            <a:ext cx="3674539" cy="1491350"/>
            <a:chOff x="4626145" y="4148804"/>
            <a:chExt cx="3674539" cy="149135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700684" y="4148804"/>
              <a:ext cx="3600000" cy="1491350"/>
            </a:xfrm>
            <a:prstGeom prst="rect">
              <a:avLst/>
            </a:prstGeom>
          </p:spPr>
        </p:pic>
        <p:sp>
          <p:nvSpPr>
            <p:cNvPr id="19" name="Text Placeholder 17"/>
            <p:cNvSpPr txBox="1">
              <a:spLocks/>
            </p:cNvSpPr>
            <p:nvPr/>
          </p:nvSpPr>
          <p:spPr>
            <a:xfrm>
              <a:off x="4626145" y="5161647"/>
              <a:ext cx="3674539" cy="323999"/>
            </a:xfrm>
            <a:prstGeom prst="rect">
              <a:avLst/>
            </a:prstGeom>
          </p:spPr>
          <p:txBody>
            <a:bodyPr anchor="b">
              <a:normAutofit lnSpcReduction="1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800" b="1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D</a:t>
              </a:r>
              <a:r>
                <a:rPr lang="en-US" sz="1800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754358" y="3908230"/>
            <a:ext cx="3674539" cy="1731924"/>
            <a:chOff x="754358" y="3908230"/>
            <a:chExt cx="3674539" cy="1731924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82625" y="3908230"/>
              <a:ext cx="3600000" cy="1731924"/>
            </a:xfrm>
            <a:prstGeom prst="rect">
              <a:avLst/>
            </a:prstGeom>
          </p:spPr>
        </p:pic>
        <p:sp>
          <p:nvSpPr>
            <p:cNvPr id="20" name="Text Placeholder 17"/>
            <p:cNvSpPr txBox="1">
              <a:spLocks/>
            </p:cNvSpPr>
            <p:nvPr/>
          </p:nvSpPr>
          <p:spPr>
            <a:xfrm>
              <a:off x="754358" y="5161647"/>
              <a:ext cx="3674539" cy="323999"/>
            </a:xfrm>
            <a:prstGeom prst="rect">
              <a:avLst/>
            </a:prstGeom>
          </p:spPr>
          <p:txBody>
            <a:bodyPr anchor="b">
              <a:normAutofit lnSpcReduction="1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800" b="1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C</a:t>
              </a:r>
              <a:r>
                <a:rPr lang="en-US" sz="1800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2041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89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Energy from a wave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5999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41338" marR="0" lvl="0" indent="-541338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b.	What is the best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reason for your last answer?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02385" y="5553530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402385" y="3574076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402385" y="4233894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402385" y="4893712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57200" y="3659410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77841" y="3657081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This wave contains most water.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7200" y="4319228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77841" y="4316899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This wave makes the ball move most quickly.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57200" y="497904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77841" y="497671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This wave contains most energy.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57200" y="563251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77841" y="563018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This wave hits the ball with most force.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385" y="1977291"/>
            <a:ext cx="1872000" cy="88168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6961" y="2104583"/>
            <a:ext cx="1872000" cy="75439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91537" y="1977291"/>
            <a:ext cx="1872000" cy="88168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36113" y="2101473"/>
            <a:ext cx="1872000" cy="757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18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139</TotalTime>
  <Words>88</Words>
  <Application>Microsoft Office PowerPoint</Application>
  <PresentationFormat>On-screen Show (4:3)</PresentationFormat>
  <Paragraphs>20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22</cp:revision>
  <dcterms:created xsi:type="dcterms:W3CDTF">2019-10-01T13:38:32Z</dcterms:created>
  <dcterms:modified xsi:type="dcterms:W3CDTF">2019-10-14T10:34:36Z</dcterms:modified>
</cp:coreProperties>
</file>